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9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 autoAdjust="0"/>
    <p:restoredTop sz="91332" autoAdjust="0"/>
  </p:normalViewPr>
  <p:slideViewPr>
    <p:cSldViewPr snapToGrid="0">
      <p:cViewPr>
        <p:scale>
          <a:sx n="86" d="100"/>
          <a:sy n="86" d="100"/>
        </p:scale>
        <p:origin x="546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34996" y="276555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Plus-Balanced Binary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548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left or right rotation reduces the height of the tree by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right rotation is used if the height of the left subtree is greater than the right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left rotation is used if the height of the right subtree is greater than the left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62042"/>
            <a:ext cx="10080625" cy="6125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AVL tree after insert (a) Balanced (b) Insert 1- unbalanced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c) Right rotation (d) Right rotation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074" name="Picture 2" descr="C:\Users\kumars\Desktop\Dale PPT\CH10\JPG\fg10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51" y="1325782"/>
            <a:ext cx="7083123" cy="50750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a single rotation is not enough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Instead, a double rotation is used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rotation in the double sets up the tree for the second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086008"/>
            <a:ext cx="10080625" cy="584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right-rotation 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10\JPG\fg10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0" y="2667000"/>
            <a:ext cx="9608960" cy="3278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853" y="6100998"/>
            <a:ext cx="10080625" cy="584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right-rotation 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2117724"/>
            <a:ext cx="9810750" cy="3324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Shape 2"/>
          <p:cNvSpPr txBox="1"/>
          <p:nvPr/>
        </p:nvSpPr>
        <p:spPr>
          <a:xfrm>
            <a:off x="304800" y="546101"/>
            <a:ext cx="4165600" cy="6388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Left-right rotation on AVL tree after insert (a) Balanced (b) Insert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13- unbalanced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Left rotation (d) Still unbalanced (e) Right rotation (f)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7" name="Picture 3" descr="C:\Users\kumars\Desktop\Dale PPT\CH10\JPG\fg10_00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0" y="0"/>
            <a:ext cx="4716150" cy="699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and binary search trees share the same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add additional conditions to PutItem and DeleteItem: The tree will be balanced before and after these operations are performed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trees are great for random, unchanging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can be balanced once and left alone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are better when insertion and deletion operations are performed over the lifetime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AVL Tree implementation has a few more helper functions: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Difference, for finding the difference in height between two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Balance, for deciding which rotation is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 Balance after performing the insertion/deletion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rotations themselves are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one takes the unbalanced node as a parameter and returns the updated root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the code to the rotations diagrams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Plus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introduced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binary tree, a useful structure for implementing ADTs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However, its efficiency is only guaranteed if the tree is balanced (near 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explores binary trees that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self-balance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when nodes are added or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RotateRight(TreeNode*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 right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T-&gt;left;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B = S-&gt;right;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S-&gt;right = 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T-&gt;left = B;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60957"/>
            <a:ext cx="10080625" cy="3897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an AVL tree to maintain balance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10\JPG\fg10_00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9" y="2209800"/>
            <a:ext cx="9694824" cy="3836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853" y="6413921"/>
            <a:ext cx="10080625" cy="6245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AVL tree after insert (a) Balanced (b) Insert 1-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unbalanced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Right rotation (d) Right rotation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10\JPG\fg10_00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62" y="1370248"/>
            <a:ext cx="6857996" cy="49137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RotateLeft(TreeNode*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 left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T-&gt;right;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B = S-&gt;left;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S-&gt;left = 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T-&gt;right = B;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S;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75948"/>
            <a:ext cx="10080625" cy="314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 rotation on an AVL tree to maintain balance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9218" name="Picture 2" descr="C:\Users\kumars\Desktop\Dale PPT\CH10\JPG\fg10_00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9" y="2171700"/>
            <a:ext cx="9694824" cy="3836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RotateRightLeft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RotateRightLeft(TreeNode*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 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right-left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T-&gt;right = RotateRight(S);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RotateLeft(T);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RotateRightLeft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056026"/>
            <a:ext cx="10080625" cy="6595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right-left rotation on AVL tree (a) right-rotation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left-rotation 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2" name="Picture 2" descr="C:\Users\kumars\Desktop\Dale PPT\CH10\JPG\fg10_00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3" y="2540000"/>
            <a:ext cx="9832316" cy="3354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TreeNode* RotateLeftRight(TreeNode* 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tree node resulting from 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left-right rotation.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TreeNode* S = T-&gt;left;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T-&gt;left = RotateLeft(S);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RotateRight(T);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RotateLeftRight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4989" y="6190938"/>
            <a:ext cx="10080625" cy="3447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 left-right rotation on AVL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10\JPG\fg10_0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" y="2762169"/>
            <a:ext cx="9674460" cy="325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returns the difference in height between the two subtrees of the given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difference is positive, the left 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difference is negative, the right tree is taller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used by Balance to determine which rotation to use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Balanced Binary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Factor: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difference in height between the two subtrees of a binary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tree is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balanced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its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factor is 0 or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rebalancing when the balance factor grows too large, tree operations will remain efficient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should be checked after insertion and deletion operations, since these can change the height of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Difference(TreeNode* T)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difference between the heights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of the left and right subtrees of 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Assumes the given TreeNode* T is not null.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return Height(T-&gt;left) – Height(T-&gt;right);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recursive helper function that calculates the height of the tree rooted at the given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a tree is the height of its tallest subtree + 1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node is NULL, the height is 0 (base case)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Height(TreeNode* T)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the height of a tree 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(T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int heightLeft = Height(T-&gt;left);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int heightRight = Height(T-&gt;right);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(heightLeft &gt; heightRight)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heightLeft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heightRight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is called by Insert to check if a rotation is needed to balance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difference (the balance factor) is greater than 1, it is unbalanced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Difference function is used to determine which rotation is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Balance(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TreeNode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Checks and balances the subtree 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balanceFactor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Difference(T);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if (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balanceFactor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&gt; 1) { </a:t>
            </a:r>
            <a:r>
              <a:rPr lang="en-US" sz="1500" b="1" strike="noStrike" spc="-1" dirty="0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Left subtree is taller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(Difference(T-&gt;left) &gt; 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RotateRight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(T);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RotateLeftRight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(T);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 if (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balanceFactor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&lt; -1) { </a:t>
            </a:r>
            <a:r>
              <a:rPr lang="en-US" sz="1500" b="1" strike="noStrike" spc="-1" dirty="0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Right subtree is taller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if (Difference(T-&gt;right) &lt; 0)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RotateLeft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(T);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else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return </a:t>
            </a:r>
            <a:r>
              <a:rPr lang="en-US" sz="1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RotateRightLeft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(T);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else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and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methods are almost identical to the BST versions, except for calls to Balance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Insert: After inserting into the left or right subtree, Balance is called on that subtree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PutItem: After the call to Insert, the root is balanced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binary search tree that balances itself when the balance factor is greater than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uses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rotations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rebalance the tree if necessary after insertion and deletion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AVL Trees are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in the average and worst cases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Switching the positions of a child node and its parent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direction to rotate depends on the structure of the tree and the location of the inserted or deleted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imbalance can be solved with only one or two rotations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Cases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rotation cases are based on the location of the inserted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They’re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for deleting a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node;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simplicity, this discussion focuses on inserting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following examples discuss the rotations in terms of an unbalanced node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two children,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(on the left) and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(on the right)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Remember, rotations are only used if the tree becomes unbalanced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Four Rotation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Right-Left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Left-Right rotation: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Used when inserting into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5831174"/>
            <a:ext cx="9920494" cy="644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Right rotation on an unbalanced tree (a) Insert 6-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4-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Insert 2- unbalanced (d) Right rotate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kumars\Desktop\Dale PPT\CH10\JPG\fg10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7" y="3574966"/>
            <a:ext cx="9762066" cy="2070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Rotation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C:\Users\kumars\Desktop\Dale PPT\CH10\JPG\fg10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" y="3327400"/>
            <a:ext cx="9918124" cy="203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5486400"/>
            <a:ext cx="10080625" cy="5996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10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Left rotation on an unbalanced tree (a) Insert 2-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balanced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4-balanced (c) Insert 6- unbalanced (d) Left rotate (e) Balanced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1259</Words>
  <Application>Microsoft Office PowerPoint</Application>
  <PresentationFormat>Custom</PresentationFormat>
  <Paragraphs>177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DejaVu Sans</vt:lpstr>
      <vt:lpstr>Arial</vt:lpstr>
      <vt:lpstr>Courier New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Zhang, Ting</cp:lastModifiedBy>
  <cp:revision>71</cp:revision>
  <dcterms:created xsi:type="dcterms:W3CDTF">2016-08-20T01:05:51Z</dcterms:created>
  <dcterms:modified xsi:type="dcterms:W3CDTF">2017-04-18T17:08:04Z</dcterms:modified>
  <dc:language>en-US</dc:language>
</cp:coreProperties>
</file>